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93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4298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071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023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960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7792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546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11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979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10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07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68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65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8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087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851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88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39FFBF-91CD-4E2E-8AD2-7DA5199210BE}" type="datetimeFigureOut">
              <a:rPr lang="tr-TR" smtClean="0"/>
              <a:t>9.05.2024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F01510-A9C8-4F6E-A1DE-766405C65B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6341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	</a:t>
            </a:r>
            <a:r>
              <a:rPr lang="tr-TR" dirty="0" smtClean="0"/>
              <a:t>DARICA ORTAOKULU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	</a:t>
            </a:r>
            <a:r>
              <a:rPr lang="tr-TR" sz="8000" dirty="0"/>
              <a:t>	</a:t>
            </a:r>
            <a:r>
              <a:rPr lang="tr-TR" sz="8000" dirty="0" smtClean="0"/>
              <a:t>TERCİH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9443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https://erbaarehberlik.com/ribaortaokulogrencianket.php?kid=5162</a:t>
            </a:r>
          </a:p>
        </p:txBody>
      </p:sp>
    </p:spTree>
    <p:extLst>
      <p:ext uri="{BB962C8B-B14F-4D97-AF65-F5344CB8AC3E}">
        <p14:creationId xmlns:p14="http://schemas.microsoft.com/office/powerpoint/2010/main" val="100452293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3</Words>
  <Application>Microsoft Office PowerPoint</Application>
  <PresentationFormat>Geniş ekran</PresentationFormat>
  <Paragraphs>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 DARICA ORTAOKULU 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DARICA ORTAOKULU </dc:title>
  <dc:creator>BT-Lab</dc:creator>
  <cp:lastModifiedBy>BT-Lab</cp:lastModifiedBy>
  <cp:revision>1</cp:revision>
  <dcterms:created xsi:type="dcterms:W3CDTF">2024-05-09T07:59:48Z</dcterms:created>
  <dcterms:modified xsi:type="dcterms:W3CDTF">2024-05-09T08:01:46Z</dcterms:modified>
</cp:coreProperties>
</file>